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ti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933" r:id="rId1"/>
  </p:sldMasterIdLst>
  <p:notesMasterIdLst>
    <p:notesMasterId r:id="rId10"/>
  </p:notesMasterIdLst>
  <p:sldIdLst>
    <p:sldId id="262" r:id="rId2"/>
    <p:sldId id="263" r:id="rId3"/>
    <p:sldId id="264" r:id="rId4"/>
    <p:sldId id="265" r:id="rId5"/>
    <p:sldId id="256" r:id="rId6"/>
    <p:sldId id="258" r:id="rId7"/>
    <p:sldId id="257" r:id="rId8"/>
    <p:sldId id="261" r:id="rId9"/>
  </p:sldIdLst>
  <p:sldSz cx="10080625" cy="7559675"/>
  <p:notesSz cx="7559675" cy="10691813"/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76"/>
    <p:restoredTop sz="94650"/>
  </p:normalViewPr>
  <p:slideViewPr>
    <p:cSldViewPr snapToGrid="0" snapToObjects="1">
      <p:cViewPr varScale="1">
        <p:scale>
          <a:sx n="109" d="100"/>
          <a:sy n="109" d="100"/>
        </p:scale>
        <p:origin x="72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281488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1E2610-19A6-3749-A3FC-41F44C5B5FE0}" type="datetimeFigureOut">
              <a:rPr lang="nb-NO" smtClean="0"/>
              <a:t>23.02.2018</a:t>
            </a:fld>
            <a:endParaRPr lang="nb-NO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4775" y="1336675"/>
            <a:ext cx="4810125" cy="36083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b-NO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281488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61D797-C9C3-9F4C-A939-465DBC1F4C8A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7537565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61D797-C9C3-9F4C-A939-465DBC1F4C8A}" type="slidenum">
              <a:rPr lang="nb-NO" smtClean="0"/>
              <a:t>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8094143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61D797-C9C3-9F4C-A939-465DBC1F4C8A}" type="slidenum">
              <a:rPr lang="nb-NO" smtClean="0"/>
              <a:t>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9605413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9333" y="-9334"/>
            <a:ext cx="10110739" cy="7578343"/>
            <a:chOff x="-8466" y="-8468"/>
            <a:chExt cx="9171316" cy="6874935"/>
          </a:xfrm>
        </p:grpSpPr>
        <p:cxnSp>
          <p:nvCxnSpPr>
            <p:cNvPr id="28" name="Straight Connector 27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Freeform 29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Freeform 30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Freeform 31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1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Freeform 32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Freeform 33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Freeform 34"/>
            <p:cNvSpPr/>
            <p:nvPr/>
          </p:nvSpPr>
          <p:spPr>
            <a:xfrm>
              <a:off x="8094165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Freeform 35"/>
            <p:cNvSpPr/>
            <p:nvPr/>
          </p:nvSpPr>
          <p:spPr>
            <a:xfrm>
              <a:off x="8068764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lumMod val="50000"/>
                <a:alpha val="7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17"/>
            <p:cNvSpPr/>
            <p:nvPr/>
          </p:nvSpPr>
          <p:spPr>
            <a:xfrm>
              <a:off x="-8466" y="-8468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lumMod val="75000"/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46403" y="2650553"/>
            <a:ext cx="6423553" cy="1814743"/>
          </a:xfrm>
        </p:spPr>
        <p:txBody>
          <a:bodyPr anchor="b">
            <a:noAutofit/>
          </a:bodyPr>
          <a:lstStyle>
            <a:lvl1pPr algn="r">
              <a:defRPr sz="5952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46403" y="4465295"/>
            <a:ext cx="6423553" cy="1209128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03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07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119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158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198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238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278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31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66A195-6BDD-054F-8892-46DE35840932}" type="datetimeFigureOut">
              <a:rPr lang="nb-NO" smtClean="0"/>
              <a:t>23.02.2018</a:t>
            </a:fld>
            <a:endParaRPr lang="nb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F4AE3B-DCE8-084E-894D-F54502659136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0066987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2042" y="671971"/>
            <a:ext cx="6997914" cy="3751839"/>
          </a:xfrm>
        </p:spPr>
        <p:txBody>
          <a:bodyPr anchor="ctr">
            <a:normAutofit/>
          </a:bodyPr>
          <a:lstStyle>
            <a:lvl1pPr algn="l">
              <a:defRPr sz="485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2042" y="4927788"/>
            <a:ext cx="6997914" cy="1731695"/>
          </a:xfrm>
        </p:spPr>
        <p:txBody>
          <a:bodyPr anchor="ctr">
            <a:normAutofit/>
          </a:bodyPr>
          <a:lstStyle>
            <a:lvl1pPr marL="0" indent="0" algn="l">
              <a:buNone/>
              <a:defRPr sz="1984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66A195-6BDD-054F-8892-46DE35840932}" type="datetimeFigureOut">
              <a:rPr lang="nb-NO" smtClean="0"/>
              <a:t>23.02.2018</a:t>
            </a:fld>
            <a:endParaRPr lang="nb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F4AE3B-DCE8-084E-894D-F54502659136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506450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257" y="671971"/>
            <a:ext cx="6694159" cy="3331857"/>
          </a:xfrm>
        </p:spPr>
        <p:txBody>
          <a:bodyPr anchor="ctr">
            <a:normAutofit/>
          </a:bodyPr>
          <a:lstStyle>
            <a:lvl1pPr algn="l">
              <a:defRPr sz="485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213857" y="4003828"/>
            <a:ext cx="5974958" cy="419982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764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03972" indent="0">
              <a:buFontTx/>
              <a:buNone/>
              <a:defRPr/>
            </a:lvl2pPr>
            <a:lvl3pPr marL="1007943" indent="0">
              <a:buFontTx/>
              <a:buNone/>
              <a:defRPr/>
            </a:lvl3pPr>
            <a:lvl4pPr marL="1511915" indent="0">
              <a:buFontTx/>
              <a:buNone/>
              <a:defRPr/>
            </a:lvl4pPr>
            <a:lvl5pPr marL="2015886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2040" y="4927788"/>
            <a:ext cx="6997915" cy="1731695"/>
          </a:xfrm>
        </p:spPr>
        <p:txBody>
          <a:bodyPr anchor="ctr">
            <a:normAutofit/>
          </a:bodyPr>
          <a:lstStyle>
            <a:lvl1pPr marL="0" indent="0" algn="l">
              <a:buNone/>
              <a:defRPr sz="1984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66A195-6BDD-054F-8892-46DE35840932}" type="datetimeFigureOut">
              <a:rPr lang="nb-NO" smtClean="0"/>
              <a:t>23.02.2018</a:t>
            </a:fld>
            <a:endParaRPr lang="nb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F4AE3B-DCE8-084E-894D-F54502659136}" type="slidenum">
              <a:rPr lang="nb-NO" smtClean="0"/>
              <a:t>‹#›</a:t>
            </a:fld>
            <a:endParaRPr lang="nb-NO"/>
          </a:p>
        </p:txBody>
      </p:sp>
      <p:sp>
        <p:nvSpPr>
          <p:cNvPr id="24" name="TextBox 23"/>
          <p:cNvSpPr txBox="1"/>
          <p:nvPr/>
        </p:nvSpPr>
        <p:spPr>
          <a:xfrm>
            <a:off x="532156" y="871246"/>
            <a:ext cx="504162" cy="644607"/>
          </a:xfrm>
          <a:prstGeom prst="rect">
            <a:avLst/>
          </a:prstGeom>
        </p:spPr>
        <p:txBody>
          <a:bodyPr vert="horz" lIns="100796" tIns="50398" rIns="100796" bIns="50398" rtlCol="0" anchor="ctr">
            <a:noAutofit/>
          </a:bodyPr>
          <a:lstStyle/>
          <a:p>
            <a:pPr lvl="0"/>
            <a:r>
              <a:rPr lang="en-US" sz="8818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438870" y="3181894"/>
            <a:ext cx="504162" cy="644607"/>
          </a:xfrm>
          <a:prstGeom prst="rect">
            <a:avLst/>
          </a:prstGeom>
        </p:spPr>
        <p:txBody>
          <a:bodyPr vert="horz" lIns="100796" tIns="50398" rIns="100796" bIns="50398" rtlCol="0" anchor="ctr">
            <a:noAutofit/>
          </a:bodyPr>
          <a:lstStyle/>
          <a:p>
            <a:pPr lvl="0"/>
            <a:r>
              <a:rPr lang="en-US" sz="8818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441578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2040" y="2129659"/>
            <a:ext cx="6997915" cy="2861014"/>
          </a:xfrm>
        </p:spPr>
        <p:txBody>
          <a:bodyPr anchor="b">
            <a:normAutofit/>
          </a:bodyPr>
          <a:lstStyle>
            <a:lvl1pPr algn="l">
              <a:defRPr sz="485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2040" y="4990673"/>
            <a:ext cx="6997915" cy="1668810"/>
          </a:xfrm>
        </p:spPr>
        <p:txBody>
          <a:bodyPr anchor="t">
            <a:normAutofit/>
          </a:bodyPr>
          <a:lstStyle>
            <a:lvl1pPr marL="0" indent="0" algn="l">
              <a:buNone/>
              <a:defRPr sz="1984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66A195-6BDD-054F-8892-46DE35840932}" type="datetimeFigureOut">
              <a:rPr lang="nb-NO" smtClean="0"/>
              <a:t>23.02.2018</a:t>
            </a:fld>
            <a:endParaRPr lang="nb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F4AE3B-DCE8-084E-894D-F54502659136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448518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257" y="671971"/>
            <a:ext cx="6694159" cy="3331857"/>
          </a:xfrm>
        </p:spPr>
        <p:txBody>
          <a:bodyPr anchor="ctr">
            <a:normAutofit/>
          </a:bodyPr>
          <a:lstStyle>
            <a:lvl1pPr algn="l">
              <a:defRPr sz="485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2038" y="4423810"/>
            <a:ext cx="6997916" cy="566863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646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03972" indent="0">
              <a:buFontTx/>
              <a:buNone/>
              <a:defRPr/>
            </a:lvl2pPr>
            <a:lvl3pPr marL="1007943" indent="0">
              <a:buFontTx/>
              <a:buNone/>
              <a:defRPr/>
            </a:lvl3pPr>
            <a:lvl4pPr marL="1511915" indent="0">
              <a:buFontTx/>
              <a:buNone/>
              <a:defRPr/>
            </a:lvl4pPr>
            <a:lvl5pPr marL="2015886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2040" y="4990673"/>
            <a:ext cx="6997915" cy="1668810"/>
          </a:xfrm>
        </p:spPr>
        <p:txBody>
          <a:bodyPr anchor="t">
            <a:normAutofit/>
          </a:bodyPr>
          <a:lstStyle>
            <a:lvl1pPr marL="0" indent="0" algn="l">
              <a:buNone/>
              <a:defRPr sz="1984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66A195-6BDD-054F-8892-46DE35840932}" type="datetimeFigureOut">
              <a:rPr lang="nb-NO" smtClean="0"/>
              <a:t>23.02.2018</a:t>
            </a:fld>
            <a:endParaRPr lang="nb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F4AE3B-DCE8-084E-894D-F54502659136}" type="slidenum">
              <a:rPr lang="nb-NO" smtClean="0"/>
              <a:t>‹#›</a:t>
            </a:fld>
            <a:endParaRPr lang="nb-NO"/>
          </a:p>
        </p:txBody>
      </p:sp>
      <p:sp>
        <p:nvSpPr>
          <p:cNvPr id="24" name="TextBox 23"/>
          <p:cNvSpPr txBox="1"/>
          <p:nvPr/>
        </p:nvSpPr>
        <p:spPr>
          <a:xfrm>
            <a:off x="532156" y="871246"/>
            <a:ext cx="504162" cy="644607"/>
          </a:xfrm>
          <a:prstGeom prst="rect">
            <a:avLst/>
          </a:prstGeom>
        </p:spPr>
        <p:txBody>
          <a:bodyPr vert="horz" lIns="100796" tIns="50398" rIns="100796" bIns="50398" rtlCol="0" anchor="ctr">
            <a:noAutofit/>
          </a:bodyPr>
          <a:lstStyle/>
          <a:p>
            <a:pPr lvl="0"/>
            <a:r>
              <a:rPr lang="en-US" sz="8818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438870" y="3181894"/>
            <a:ext cx="504162" cy="644607"/>
          </a:xfrm>
          <a:prstGeom prst="rect">
            <a:avLst/>
          </a:prstGeom>
        </p:spPr>
        <p:txBody>
          <a:bodyPr vert="horz" lIns="100796" tIns="50398" rIns="100796" bIns="50398" rtlCol="0" anchor="ctr">
            <a:noAutofit/>
          </a:bodyPr>
          <a:lstStyle/>
          <a:p>
            <a:pPr lvl="0"/>
            <a:r>
              <a:rPr lang="en-US" sz="8818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969045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8930" y="671971"/>
            <a:ext cx="6991025" cy="3331857"/>
          </a:xfrm>
        </p:spPr>
        <p:txBody>
          <a:bodyPr anchor="ctr">
            <a:normAutofit/>
          </a:bodyPr>
          <a:lstStyle>
            <a:lvl1pPr algn="l">
              <a:defRPr sz="485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2038" y="4423810"/>
            <a:ext cx="6997916" cy="566863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646">
                <a:solidFill>
                  <a:schemeClr val="accent1"/>
                </a:solidFill>
              </a:defRPr>
            </a:lvl1pPr>
            <a:lvl2pPr marL="503972" indent="0">
              <a:buFontTx/>
              <a:buNone/>
              <a:defRPr/>
            </a:lvl2pPr>
            <a:lvl3pPr marL="1007943" indent="0">
              <a:buFontTx/>
              <a:buNone/>
              <a:defRPr/>
            </a:lvl3pPr>
            <a:lvl4pPr marL="1511915" indent="0">
              <a:buFontTx/>
              <a:buNone/>
              <a:defRPr/>
            </a:lvl4pPr>
            <a:lvl5pPr marL="2015886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2040" y="4990673"/>
            <a:ext cx="6997915" cy="1668810"/>
          </a:xfrm>
        </p:spPr>
        <p:txBody>
          <a:bodyPr anchor="t">
            <a:normAutofit/>
          </a:bodyPr>
          <a:lstStyle>
            <a:lvl1pPr marL="0" indent="0" algn="l">
              <a:buNone/>
              <a:defRPr sz="1984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66A195-6BDD-054F-8892-46DE35840932}" type="datetimeFigureOut">
              <a:rPr lang="nb-NO" smtClean="0"/>
              <a:t>23.02.2018</a:t>
            </a:fld>
            <a:endParaRPr lang="nb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F4AE3B-DCE8-084E-894D-F54502659136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33310024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66A195-6BDD-054F-8892-46DE35840932}" type="datetimeFigureOut">
              <a:rPr lang="nb-NO" smtClean="0"/>
              <a:t>23.02.2018</a:t>
            </a:fld>
            <a:endParaRPr lang="nb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F4AE3B-DCE8-084E-894D-F54502659136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994233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89572" y="671972"/>
            <a:ext cx="1079072" cy="5788752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2041" y="671972"/>
            <a:ext cx="5727155" cy="5788752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66A195-6BDD-054F-8892-46DE35840932}" type="datetimeFigureOut">
              <a:rPr lang="nb-NO" smtClean="0"/>
              <a:t>23.02.2018</a:t>
            </a:fld>
            <a:endParaRPr lang="nb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F4AE3B-DCE8-084E-894D-F54502659136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0251569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96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66A195-6BDD-054F-8892-46DE35840932}" type="datetimeFigureOut">
              <a:rPr lang="nb-NO" smtClean="0"/>
              <a:t>23.02.2018</a:t>
            </a:fld>
            <a:endParaRPr lang="nb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F4AE3B-DCE8-084E-894D-F54502659136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6217082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2040" y="2977208"/>
            <a:ext cx="6997915" cy="2013467"/>
          </a:xfrm>
        </p:spPr>
        <p:txBody>
          <a:bodyPr anchor="b"/>
          <a:lstStyle>
            <a:lvl1pPr algn="l">
              <a:defRPr sz="4409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2040" y="4990673"/>
            <a:ext cx="6997915" cy="948432"/>
          </a:xfrm>
        </p:spPr>
        <p:txBody>
          <a:bodyPr anchor="t"/>
          <a:lstStyle>
            <a:lvl1pPr marL="0" indent="0" algn="l">
              <a:buNone/>
              <a:defRPr sz="2205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66A195-6BDD-054F-8892-46DE35840932}" type="datetimeFigureOut">
              <a:rPr lang="nb-NO" smtClean="0"/>
              <a:t>23.02.2018</a:t>
            </a:fld>
            <a:endParaRPr lang="nb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F4AE3B-DCE8-084E-894D-F54502659136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0459153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2042" y="671971"/>
            <a:ext cx="6997914" cy="14559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2042" y="2381649"/>
            <a:ext cx="3404426" cy="4277832"/>
          </a:xfrm>
        </p:spPr>
        <p:txBody>
          <a:bodyPr>
            <a:normAutofit/>
          </a:bodyPr>
          <a:lstStyle>
            <a:lvl1pPr>
              <a:defRPr sz="1984"/>
            </a:lvl1pPr>
            <a:lvl2pPr>
              <a:defRPr sz="1764"/>
            </a:lvl2pPr>
            <a:lvl3pPr>
              <a:defRPr sz="1543"/>
            </a:lvl3pPr>
            <a:lvl4pPr>
              <a:defRPr sz="1323"/>
            </a:lvl4pPr>
            <a:lvl5pPr>
              <a:defRPr sz="1323"/>
            </a:lvl5pPr>
            <a:lvl6pPr>
              <a:defRPr sz="1323"/>
            </a:lvl6pPr>
            <a:lvl7pPr>
              <a:defRPr sz="1323"/>
            </a:lvl7pPr>
            <a:lvl8pPr>
              <a:defRPr sz="1323"/>
            </a:lvl8pPr>
            <a:lvl9pPr>
              <a:defRPr sz="132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65529" y="2381651"/>
            <a:ext cx="3404427" cy="4277834"/>
          </a:xfrm>
        </p:spPr>
        <p:txBody>
          <a:bodyPr>
            <a:normAutofit/>
          </a:bodyPr>
          <a:lstStyle>
            <a:lvl1pPr>
              <a:defRPr sz="1984"/>
            </a:lvl1pPr>
            <a:lvl2pPr>
              <a:defRPr sz="1764"/>
            </a:lvl2pPr>
            <a:lvl3pPr>
              <a:defRPr sz="1543"/>
            </a:lvl3pPr>
            <a:lvl4pPr>
              <a:defRPr sz="1323"/>
            </a:lvl4pPr>
            <a:lvl5pPr>
              <a:defRPr sz="1323"/>
            </a:lvl5pPr>
            <a:lvl6pPr>
              <a:defRPr sz="1323"/>
            </a:lvl6pPr>
            <a:lvl7pPr>
              <a:defRPr sz="1323"/>
            </a:lvl7pPr>
            <a:lvl8pPr>
              <a:defRPr sz="1323"/>
            </a:lvl8pPr>
            <a:lvl9pPr>
              <a:defRPr sz="132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66A195-6BDD-054F-8892-46DE35840932}" type="datetimeFigureOut">
              <a:rPr lang="nb-NO" smtClean="0"/>
              <a:t>23.02.2018</a:t>
            </a:fld>
            <a:endParaRPr lang="nb-N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F4AE3B-DCE8-084E-894D-F54502659136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3811611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2041" y="671971"/>
            <a:ext cx="6997913" cy="1455937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2041" y="2382084"/>
            <a:ext cx="3407251" cy="635222"/>
          </a:xfrm>
        </p:spPr>
        <p:txBody>
          <a:bodyPr anchor="b">
            <a:noAutofit/>
          </a:bodyPr>
          <a:lstStyle>
            <a:lvl1pPr marL="0" indent="0">
              <a:buNone/>
              <a:defRPr sz="2646" b="0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2041" y="3017307"/>
            <a:ext cx="3407251" cy="364217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62702" y="2382084"/>
            <a:ext cx="3407251" cy="635222"/>
          </a:xfrm>
        </p:spPr>
        <p:txBody>
          <a:bodyPr anchor="b">
            <a:noAutofit/>
          </a:bodyPr>
          <a:lstStyle>
            <a:lvl1pPr marL="0" indent="0">
              <a:buNone/>
              <a:defRPr sz="2646" b="0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62702" y="3017307"/>
            <a:ext cx="3407251" cy="364217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66A195-6BDD-054F-8892-46DE35840932}" type="datetimeFigureOut">
              <a:rPr lang="nb-NO" smtClean="0"/>
              <a:t>23.02.2018</a:t>
            </a:fld>
            <a:endParaRPr lang="nb-NO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F4AE3B-DCE8-084E-894D-F54502659136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701837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2041" y="671971"/>
            <a:ext cx="6997914" cy="14559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66A195-6BDD-054F-8892-46DE35840932}" type="datetimeFigureOut">
              <a:rPr lang="nb-NO" smtClean="0"/>
              <a:t>23.02.2018</a:t>
            </a:fld>
            <a:endParaRPr lang="nb-N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F4AE3B-DCE8-084E-894D-F54502659136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6692214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66A195-6BDD-054F-8892-46DE35840932}" type="datetimeFigureOut">
              <a:rPr lang="nb-NO" smtClean="0"/>
              <a:t>23.02.2018</a:t>
            </a:fld>
            <a:endParaRPr lang="nb-NO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F4AE3B-DCE8-084E-894D-F54502659136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212903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2041" y="1651933"/>
            <a:ext cx="3075982" cy="1409272"/>
          </a:xfrm>
        </p:spPr>
        <p:txBody>
          <a:bodyPr anchor="b">
            <a:normAutofit/>
          </a:bodyPr>
          <a:lstStyle>
            <a:lvl1pPr>
              <a:defRPr sz="220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37083" y="567610"/>
            <a:ext cx="3732871" cy="6091873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2041" y="3061205"/>
            <a:ext cx="3075982" cy="2848876"/>
          </a:xfrm>
        </p:spPr>
        <p:txBody>
          <a:bodyPr>
            <a:normAutofit/>
          </a:bodyPr>
          <a:lstStyle>
            <a:lvl1pPr marL="0" indent="0">
              <a:buNone/>
              <a:defRPr sz="1543"/>
            </a:lvl1pPr>
            <a:lvl2pPr marL="377979" indent="0">
              <a:buNone/>
              <a:defRPr sz="1157"/>
            </a:lvl2pPr>
            <a:lvl3pPr marL="755957" indent="0">
              <a:buNone/>
              <a:defRPr sz="992"/>
            </a:lvl3pPr>
            <a:lvl4pPr marL="1133936" indent="0">
              <a:buNone/>
              <a:defRPr sz="827"/>
            </a:lvl4pPr>
            <a:lvl5pPr marL="1511915" indent="0">
              <a:buNone/>
              <a:defRPr sz="827"/>
            </a:lvl5pPr>
            <a:lvl6pPr marL="1889893" indent="0">
              <a:buNone/>
              <a:defRPr sz="827"/>
            </a:lvl6pPr>
            <a:lvl7pPr marL="2267872" indent="0">
              <a:buNone/>
              <a:defRPr sz="827"/>
            </a:lvl7pPr>
            <a:lvl8pPr marL="2645851" indent="0">
              <a:buNone/>
              <a:defRPr sz="827"/>
            </a:lvl8pPr>
            <a:lvl9pPr marL="3023829" indent="0">
              <a:buNone/>
              <a:defRPr sz="827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66A195-6BDD-054F-8892-46DE35840932}" type="datetimeFigureOut">
              <a:rPr lang="nb-NO" smtClean="0"/>
              <a:t>23.02.2018</a:t>
            </a:fld>
            <a:endParaRPr lang="nb-N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F4AE3B-DCE8-084E-894D-F54502659136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1750893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2041" y="5291772"/>
            <a:ext cx="6997914" cy="624724"/>
          </a:xfrm>
        </p:spPr>
        <p:txBody>
          <a:bodyPr anchor="b">
            <a:normAutofit/>
          </a:bodyPr>
          <a:lstStyle>
            <a:lvl1pPr algn="l">
              <a:defRPr sz="2646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2041" y="671971"/>
            <a:ext cx="6997914" cy="4239192"/>
          </a:xfrm>
        </p:spPr>
        <p:txBody>
          <a:bodyPr anchor="t">
            <a:normAutofit/>
          </a:bodyPr>
          <a:lstStyle>
            <a:lvl1pPr marL="0" indent="0" algn="ctr">
              <a:buNone/>
              <a:defRPr sz="1764"/>
            </a:lvl1pPr>
            <a:lvl2pPr marL="503972" indent="0">
              <a:buNone/>
              <a:defRPr sz="1764"/>
            </a:lvl2pPr>
            <a:lvl3pPr marL="1007943" indent="0">
              <a:buNone/>
              <a:defRPr sz="1764"/>
            </a:lvl3pPr>
            <a:lvl4pPr marL="1511915" indent="0">
              <a:buNone/>
              <a:defRPr sz="1764"/>
            </a:lvl4pPr>
            <a:lvl5pPr marL="2015886" indent="0">
              <a:buNone/>
              <a:defRPr sz="1764"/>
            </a:lvl5pPr>
            <a:lvl6pPr marL="2519858" indent="0">
              <a:buNone/>
              <a:defRPr sz="1764"/>
            </a:lvl6pPr>
            <a:lvl7pPr marL="3023829" indent="0">
              <a:buNone/>
              <a:defRPr sz="1764"/>
            </a:lvl7pPr>
            <a:lvl8pPr marL="3527801" indent="0">
              <a:buNone/>
              <a:defRPr sz="1764"/>
            </a:lvl8pPr>
            <a:lvl9pPr marL="4031772" indent="0">
              <a:buNone/>
              <a:defRPr sz="1764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2041" y="5916496"/>
            <a:ext cx="6997914" cy="742987"/>
          </a:xfrm>
        </p:spPr>
        <p:txBody>
          <a:bodyPr>
            <a:normAutofit/>
          </a:bodyPr>
          <a:lstStyle>
            <a:lvl1pPr marL="0" indent="0">
              <a:buNone/>
              <a:defRPr sz="1323"/>
            </a:lvl1pPr>
            <a:lvl2pPr marL="503972" indent="0">
              <a:buNone/>
              <a:defRPr sz="1323"/>
            </a:lvl2pPr>
            <a:lvl3pPr marL="1007943" indent="0">
              <a:buNone/>
              <a:defRPr sz="1102"/>
            </a:lvl3pPr>
            <a:lvl4pPr marL="1511915" indent="0">
              <a:buNone/>
              <a:defRPr sz="992"/>
            </a:lvl4pPr>
            <a:lvl5pPr marL="2015886" indent="0">
              <a:buNone/>
              <a:defRPr sz="992"/>
            </a:lvl5pPr>
            <a:lvl6pPr marL="2519858" indent="0">
              <a:buNone/>
              <a:defRPr sz="992"/>
            </a:lvl6pPr>
            <a:lvl7pPr marL="3023829" indent="0">
              <a:buNone/>
              <a:defRPr sz="992"/>
            </a:lvl7pPr>
            <a:lvl8pPr marL="3527801" indent="0">
              <a:buNone/>
              <a:defRPr sz="992"/>
            </a:lvl8pPr>
            <a:lvl9pPr marL="4031772" indent="0">
              <a:buNone/>
              <a:defRPr sz="992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66A195-6BDD-054F-8892-46DE35840932}" type="datetimeFigureOut">
              <a:rPr lang="nb-NO" smtClean="0"/>
              <a:t>23.02.2018</a:t>
            </a:fld>
            <a:endParaRPr lang="nb-N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F4AE3B-DCE8-084E-894D-F54502659136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8578005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9334" y="-9334"/>
            <a:ext cx="10110740" cy="7578343"/>
            <a:chOff x="-8467" y="-8468"/>
            <a:chExt cx="9171317" cy="6874935"/>
          </a:xfrm>
        </p:grpSpPr>
        <p:cxnSp>
          <p:nvCxnSpPr>
            <p:cNvPr id="7" name="Straight Connector 6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Freeform 8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9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1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12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13"/>
            <p:cNvSpPr/>
            <p:nvPr/>
          </p:nvSpPr>
          <p:spPr>
            <a:xfrm>
              <a:off x="8094165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Freeform 14"/>
            <p:cNvSpPr/>
            <p:nvPr/>
          </p:nvSpPr>
          <p:spPr>
            <a:xfrm>
              <a:off x="8068764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lumMod val="50000"/>
                <a:alpha val="7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15"/>
            <p:cNvSpPr/>
            <p:nvPr/>
          </p:nvSpPr>
          <p:spPr>
            <a:xfrm>
              <a:off x="-8467" y="4013200"/>
              <a:ext cx="457200" cy="2853267"/>
            </a:xfrm>
            <a:custGeom>
              <a:avLst/>
              <a:gdLst/>
              <a:ahLst/>
              <a:cxnLst/>
              <a:rect l="l" t="t" r="r" b="b"/>
              <a:pathLst>
                <a:path w="457200" h="2853267">
                  <a:moveTo>
                    <a:pt x="0" y="0"/>
                  </a:moveTo>
                  <a:lnTo>
                    <a:pt x="457200" y="2853267"/>
                  </a:lnTo>
                  <a:lnTo>
                    <a:pt x="0" y="2844800"/>
                  </a:lnTo>
                  <a:cubicBezTo>
                    <a:pt x="2822" y="1905000"/>
                    <a:pt x="5645" y="965200"/>
                    <a:pt x="0" y="0"/>
                  </a:cubicBezTo>
                  <a:close/>
                </a:path>
              </a:pathLst>
            </a:cu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2041" y="671971"/>
            <a:ext cx="6997913" cy="145593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2041" y="2381651"/>
            <a:ext cx="6997914" cy="42778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958922" y="6659484"/>
            <a:ext cx="754208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9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66A195-6BDD-054F-8892-46DE35840932}" type="datetimeFigureOut">
              <a:rPr lang="nb-NO" smtClean="0"/>
              <a:t>23.02.2018</a:t>
            </a:fld>
            <a:endParaRPr lang="nb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2041" y="6659484"/>
            <a:ext cx="5096507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9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04808" y="6659484"/>
            <a:ext cx="565148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92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3EF4AE3B-DCE8-084E-894D-F54502659136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547411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4" r:id="rId1"/>
    <p:sldLayoutId id="2147483935" r:id="rId2"/>
    <p:sldLayoutId id="2147483936" r:id="rId3"/>
    <p:sldLayoutId id="2147483937" r:id="rId4"/>
    <p:sldLayoutId id="2147483938" r:id="rId5"/>
    <p:sldLayoutId id="2147483939" r:id="rId6"/>
    <p:sldLayoutId id="2147483940" r:id="rId7"/>
    <p:sldLayoutId id="2147483941" r:id="rId8"/>
    <p:sldLayoutId id="2147483942" r:id="rId9"/>
    <p:sldLayoutId id="2147483943" r:id="rId10"/>
    <p:sldLayoutId id="2147483944" r:id="rId11"/>
    <p:sldLayoutId id="2147483945" r:id="rId12"/>
    <p:sldLayoutId id="2147483946" r:id="rId13"/>
    <p:sldLayoutId id="2147483947" r:id="rId14"/>
    <p:sldLayoutId id="2147483948" r:id="rId15"/>
    <p:sldLayoutId id="2147483949" r:id="rId16"/>
  </p:sldLayoutIdLst>
  <p:txStyles>
    <p:titleStyle>
      <a:lvl1pPr algn="l" defTabSz="503972" rtl="0" eaLnBrk="1" latinLnBrk="0" hangingPunct="1">
        <a:spcBef>
          <a:spcPct val="0"/>
        </a:spcBef>
        <a:buNone/>
        <a:defRPr sz="3968" kern="120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77979" indent="-377979" algn="l" defTabSz="503972" rtl="0" eaLnBrk="1" latinLnBrk="0" hangingPunct="1">
        <a:spcBef>
          <a:spcPts val="1102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984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818954" indent="-314982" algn="l" defTabSz="503972" rtl="0" eaLnBrk="1" latinLnBrk="0" hangingPunct="1">
        <a:spcBef>
          <a:spcPts val="1102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764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59929" indent="-251986" algn="l" defTabSz="503972" rtl="0" eaLnBrk="1" latinLnBrk="0" hangingPunct="1">
        <a:spcBef>
          <a:spcPts val="1102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54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763900" indent="-251986" algn="l" defTabSz="503972" rtl="0" eaLnBrk="1" latinLnBrk="0" hangingPunct="1">
        <a:spcBef>
          <a:spcPts val="1102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32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267872" indent="-251986" algn="l" defTabSz="503972" rtl="0" eaLnBrk="1" latinLnBrk="0" hangingPunct="1">
        <a:spcBef>
          <a:spcPts val="1102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32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771844" indent="-251986" algn="l" defTabSz="503972" rtl="0" eaLnBrk="1" latinLnBrk="0" hangingPunct="1">
        <a:spcBef>
          <a:spcPts val="1102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32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3275815" indent="-251986" algn="l" defTabSz="503972" rtl="0" eaLnBrk="1" latinLnBrk="0" hangingPunct="1">
        <a:spcBef>
          <a:spcPts val="1102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32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779787" indent="-251986" algn="l" defTabSz="503972" rtl="0" eaLnBrk="1" latinLnBrk="0" hangingPunct="1">
        <a:spcBef>
          <a:spcPts val="1102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32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4283758" indent="-251986" algn="l" defTabSz="503972" rtl="0" eaLnBrk="1" latinLnBrk="0" hangingPunct="1">
        <a:spcBef>
          <a:spcPts val="1102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32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72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943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915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886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858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829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801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772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"/><Relationship Id="rId2" Type="http://schemas.openxmlformats.org/officeDocument/2006/relationships/image" Target="../media/image7.t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0.tif"/><Relationship Id="rId4" Type="http://schemas.openxmlformats.org/officeDocument/2006/relationships/image" Target="../media/image9.ti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84983B-0222-9C41-ABF8-FC7F5AE40A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0781" y="1642369"/>
            <a:ext cx="7389174" cy="1814743"/>
          </a:xfrm>
        </p:spPr>
        <p:txBody>
          <a:bodyPr/>
          <a:lstStyle/>
          <a:p>
            <a:r>
              <a:rPr lang="nb-NO" sz="11500" dirty="0"/>
              <a:t>Team </a:t>
            </a:r>
            <a:r>
              <a:rPr lang="nb-NO" sz="11500" dirty="0" err="1"/>
              <a:t>grnn</a:t>
            </a:r>
            <a:r>
              <a:rPr lang="nb-NO" sz="11500" dirty="0"/>
              <a:t>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3EAF8F9-4549-5B4C-9E04-AAE23CFACC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46401" y="3433666"/>
            <a:ext cx="6423553" cy="1209128"/>
          </a:xfrm>
        </p:spPr>
        <p:txBody>
          <a:bodyPr/>
          <a:lstStyle/>
          <a:p>
            <a:r>
              <a:rPr lang="nb-NO" dirty="0"/>
              <a:t>En kort presentasjon av oblig2 </a:t>
            </a:r>
          </a:p>
        </p:txBody>
      </p:sp>
    </p:spTree>
    <p:extLst>
      <p:ext uri="{BB962C8B-B14F-4D97-AF65-F5344CB8AC3E}">
        <p14:creationId xmlns:p14="http://schemas.microsoft.com/office/powerpoint/2010/main" val="20016317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95824-C90C-AC40-A2AB-3C6D1837B4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1715" y="519334"/>
            <a:ext cx="6997914" cy="1455937"/>
          </a:xfrm>
        </p:spPr>
        <p:txBody>
          <a:bodyPr/>
          <a:lstStyle/>
          <a:p>
            <a:r>
              <a:rPr lang="nb-NO" sz="7200" dirty="0" err="1"/>
              <a:t>Barnesjakk</a:t>
            </a:r>
            <a:endParaRPr lang="nb-NO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33FCB3-A7D1-724E-8D2D-6050B50606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41083" y="2059234"/>
            <a:ext cx="3927973" cy="1207104"/>
          </a:xfrm>
        </p:spPr>
        <p:txBody>
          <a:bodyPr/>
          <a:lstStyle/>
          <a:p>
            <a:pPr marL="0" indent="0">
              <a:buNone/>
            </a:pPr>
            <a:r>
              <a:rPr lang="nb-NO" sz="2000" dirty="0">
                <a:latin typeface="Avenir Next" panose="020B0503020202020204" pitchFamily="34" charset="0"/>
              </a:rPr>
              <a:t>Sjakk-applikasjon for nybegynnere og barn i alderen 3-17 år</a:t>
            </a:r>
          </a:p>
          <a:p>
            <a:endParaRPr lang="nb-NO" sz="2000" dirty="0">
              <a:latin typeface="Avenir Next" panose="020B0503020202020204" pitchFamily="34" charset="0"/>
            </a:endParaRPr>
          </a:p>
          <a:p>
            <a:endParaRPr lang="nb-NO" dirty="0"/>
          </a:p>
        </p:txBody>
      </p:sp>
      <p:pic>
        <p:nvPicPr>
          <p:cNvPr id="5" name="Bilde 5">
            <a:extLst>
              <a:ext uri="{FF2B5EF4-FFF2-40B4-BE49-F238E27FC236}">
                <a16:creationId xmlns:a16="http://schemas.microsoft.com/office/drawing/2014/main" id="{9ED92CA0-AD93-714A-B0D9-7A49FCC97E0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80258" y="3282398"/>
            <a:ext cx="7145025" cy="3872302"/>
          </a:xfrm>
          <a:prstGeom prst="rect">
            <a:avLst/>
          </a:prstGeom>
        </p:spPr>
      </p:pic>
      <p:pic>
        <p:nvPicPr>
          <p:cNvPr id="7" name="Bilde 2">
            <a:extLst>
              <a:ext uri="{FF2B5EF4-FFF2-40B4-BE49-F238E27FC236}">
                <a16:creationId xmlns:a16="http://schemas.microsoft.com/office/drawing/2014/main" id="{8FE7DC09-822F-8C4A-B69C-25258D3FBA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083" y="435373"/>
            <a:ext cx="970583" cy="1623861"/>
          </a:xfrm>
          <a:prstGeom prst="rect">
            <a:avLst/>
          </a:prstGeom>
        </p:spPr>
      </p:pic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3DF1C865-3F05-1D40-B53B-205CB1800255}"/>
              </a:ext>
            </a:extLst>
          </p:cNvPr>
          <p:cNvSpPr txBox="1">
            <a:spLocks/>
          </p:cNvSpPr>
          <p:nvPr/>
        </p:nvSpPr>
        <p:spPr>
          <a:xfrm>
            <a:off x="4369056" y="2059234"/>
            <a:ext cx="3927973" cy="12071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77979" indent="-377979" algn="l" defTabSz="503972" rtl="0" eaLnBrk="1" latinLnBrk="0" hangingPunct="1">
              <a:spcBef>
                <a:spcPts val="1102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 charset="2"/>
              <a:buChar char=""/>
              <a:defRPr sz="1984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818954" indent="-314982" algn="l" defTabSz="503972" rtl="0" eaLnBrk="1" latinLnBrk="0" hangingPunct="1">
              <a:spcBef>
                <a:spcPts val="1102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 charset="2"/>
              <a:buChar char=""/>
              <a:defRPr sz="1764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503972" rtl="0" eaLnBrk="1" latinLnBrk="0" hangingPunct="1">
              <a:spcBef>
                <a:spcPts val="1102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 charset="2"/>
              <a:buChar char=""/>
              <a:defRPr sz="1543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503972" rtl="0" eaLnBrk="1" latinLnBrk="0" hangingPunct="1">
              <a:spcBef>
                <a:spcPts val="1102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 charset="2"/>
              <a:buChar char=""/>
              <a:defRPr sz="1323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503972" rtl="0" eaLnBrk="1" latinLnBrk="0" hangingPunct="1">
              <a:spcBef>
                <a:spcPts val="1102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 charset="2"/>
              <a:buChar char=""/>
              <a:defRPr sz="1323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503972" rtl="0" eaLnBrk="1" latinLnBrk="0" hangingPunct="1">
              <a:spcBef>
                <a:spcPts val="1102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 charset="2"/>
              <a:buChar char=""/>
              <a:defRPr sz="1323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503972" rtl="0" eaLnBrk="1" latinLnBrk="0" hangingPunct="1">
              <a:spcBef>
                <a:spcPts val="1102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 charset="2"/>
              <a:buChar char=""/>
              <a:defRPr sz="1323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503972" rtl="0" eaLnBrk="1" latinLnBrk="0" hangingPunct="1">
              <a:spcBef>
                <a:spcPts val="1102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 charset="2"/>
              <a:buChar char=""/>
              <a:defRPr sz="1323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503972" rtl="0" eaLnBrk="1" latinLnBrk="0" hangingPunct="1">
              <a:spcBef>
                <a:spcPts val="1102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 charset="2"/>
              <a:buChar char=""/>
              <a:defRPr sz="1323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nb-NO" sz="2000" dirty="0">
                <a:latin typeface="Avenir Next" panose="020B0503020202020204" pitchFamily="34" charset="0"/>
              </a:rPr>
              <a:t>Introduksjon til hvordan man spiller sjakk, med regler og hvordan man flytter brikker</a:t>
            </a:r>
          </a:p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7940339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Shape 1">
            <a:extLst>
              <a:ext uri="{FF2B5EF4-FFF2-40B4-BE49-F238E27FC236}">
                <a16:creationId xmlns:a16="http://schemas.microsoft.com/office/drawing/2014/main" id="{F9A4BAA5-BC25-6644-ACA6-C264750859ED}"/>
              </a:ext>
            </a:extLst>
          </p:cNvPr>
          <p:cNvSpPr txBox="1"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>
                <a:solidFill>
                  <a:schemeClr val="accent1">
                    <a:lumMod val="50000"/>
                  </a:schemeClr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Use Case Diagram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D1A243-4479-F04F-9670-C3F6608C6E7A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640080" y="1476720"/>
            <a:ext cx="8495280" cy="51984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023155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Shape 1">
            <a:extLst>
              <a:ext uri="{FF2B5EF4-FFF2-40B4-BE49-F238E27FC236}">
                <a16:creationId xmlns:a16="http://schemas.microsoft.com/office/drawing/2014/main" id="{F9A4BAA5-BC25-6644-ACA6-C264750859ED}"/>
              </a:ext>
            </a:extLst>
          </p:cNvPr>
          <p:cNvSpPr txBox="1"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 err="1">
                <a:solidFill>
                  <a:schemeClr val="accent1">
                    <a:lumMod val="50000"/>
                  </a:schemeClr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Klassediagram</a:t>
            </a:r>
            <a:endParaRPr lang="en-US" sz="4400" b="0" strike="noStrike" spc="-1" dirty="0">
              <a:solidFill>
                <a:schemeClr val="accent1">
                  <a:lumMod val="50000"/>
                </a:schemeClr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040E230-D5AA-674D-9740-D800A6B96814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2011680" y="1402920"/>
            <a:ext cx="5852160" cy="563796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617900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ustomShape 1"/>
          <p:cNvSpPr/>
          <p:nvPr/>
        </p:nvSpPr>
        <p:spPr>
          <a:xfrm>
            <a:off x="445385" y="301320"/>
            <a:ext cx="9071280" cy="1261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 err="1">
                <a:solidFill>
                  <a:schemeClr val="accent1">
                    <a:lumMod val="50000"/>
                  </a:schemeClr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Møter</a:t>
            </a:r>
            <a:endParaRPr lang="en-US" sz="1800" b="0" strike="noStrike" spc="-1" dirty="0">
              <a:solidFill>
                <a:schemeClr val="accent1">
                  <a:lumMod val="50000"/>
                </a:schemeClr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03F138E-F3CB-CD46-B51C-9FBFD7F50A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3380" y="1392606"/>
            <a:ext cx="6997914" cy="4277834"/>
          </a:xfrm>
        </p:spPr>
        <p:txBody>
          <a:bodyPr/>
          <a:lstStyle/>
          <a:p>
            <a:r>
              <a:rPr lang="nb-NO" dirty="0"/>
              <a:t>Mandager 14.00 – 17.00</a:t>
            </a:r>
          </a:p>
          <a:p>
            <a:r>
              <a:rPr lang="nb-NO" dirty="0"/>
              <a:t>Leder: Eivind</a:t>
            </a:r>
          </a:p>
          <a:p>
            <a:r>
              <a:rPr lang="nb-NO" dirty="0" err="1"/>
              <a:t>Git</a:t>
            </a:r>
            <a:r>
              <a:rPr lang="nb-NO" dirty="0"/>
              <a:t>-ansvarlig: Helge Mikael </a:t>
            </a:r>
          </a:p>
          <a:p>
            <a:r>
              <a:rPr lang="nb-NO" dirty="0"/>
              <a:t>Verktøyansvarlig: Håkon</a:t>
            </a:r>
          </a:p>
          <a:p>
            <a:r>
              <a:rPr lang="nb-NO" dirty="0"/>
              <a:t>Sjekke status på ferdige oppgaver og delegere ut nye.</a:t>
            </a:r>
          </a:p>
          <a:p>
            <a:r>
              <a:rPr lang="nb-NO" dirty="0"/>
              <a:t>Kommunikasjon utenom møte håndteres via </a:t>
            </a:r>
            <a:r>
              <a:rPr lang="nb-NO" dirty="0" err="1"/>
              <a:t>Slack</a:t>
            </a:r>
            <a:endParaRPr lang="nb-NO" dirty="0"/>
          </a:p>
          <a:p>
            <a:r>
              <a:rPr lang="nb-NO" dirty="0" err="1"/>
              <a:t>GitLab</a:t>
            </a:r>
            <a:r>
              <a:rPr lang="nb-NO" dirty="0"/>
              <a:t>. To </a:t>
            </a:r>
            <a:r>
              <a:rPr lang="nb-NO" dirty="0" err="1"/>
              <a:t>branches</a:t>
            </a:r>
            <a:r>
              <a:rPr lang="nb-NO" dirty="0"/>
              <a:t>; master og </a:t>
            </a:r>
            <a:r>
              <a:rPr lang="nb-NO" dirty="0" err="1"/>
              <a:t>develop</a:t>
            </a:r>
            <a:r>
              <a:rPr lang="nb-NO" dirty="0"/>
              <a:t>. </a:t>
            </a:r>
            <a:r>
              <a:rPr lang="nb-NO" dirty="0" err="1"/>
              <a:t>Merge</a:t>
            </a:r>
            <a:r>
              <a:rPr lang="nb-NO" dirty="0"/>
              <a:t> </a:t>
            </a:r>
            <a:r>
              <a:rPr lang="nb-NO" dirty="0" err="1"/>
              <a:t>develop</a:t>
            </a:r>
            <a:r>
              <a:rPr lang="nb-NO" dirty="0"/>
              <a:t> med master ukentlig under møtet.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E3CA977-633E-4245-AF1B-2CA2D09EDD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980" y="4488850"/>
            <a:ext cx="5080000" cy="32131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CustomShape 1"/>
          <p:cNvSpPr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spc="-1" dirty="0" err="1">
                <a:solidFill>
                  <a:schemeClr val="accent1">
                    <a:lumMod val="50000"/>
                  </a:schemeClr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Konfliktavverging</a:t>
            </a:r>
            <a:endParaRPr lang="en-US" sz="1800" b="0" strike="noStrike" spc="-1" dirty="0">
              <a:solidFill>
                <a:schemeClr val="accent1">
                  <a:lumMod val="50000"/>
                </a:schemeClr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B77E6C6F-2ACC-2042-9492-5443EBEBBFAB}"/>
              </a:ext>
            </a:extLst>
          </p:cNvPr>
          <p:cNvSpPr txBox="1">
            <a:spLocks/>
          </p:cNvSpPr>
          <p:nvPr/>
        </p:nvSpPr>
        <p:spPr>
          <a:xfrm>
            <a:off x="672041" y="1563120"/>
            <a:ext cx="6997914" cy="4277834"/>
          </a:xfrm>
          <a:prstGeom prst="rect">
            <a:avLst/>
          </a:prstGeom>
        </p:spPr>
        <p:txBody>
          <a:bodyPr/>
          <a:lstStyle>
            <a:lvl1pPr marL="377979" indent="-377979" algn="l" defTabSz="503972" rtl="0" eaLnBrk="1" latinLnBrk="0" hangingPunct="1">
              <a:spcBef>
                <a:spcPts val="1102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 charset="2"/>
              <a:buChar char=""/>
              <a:defRPr sz="1984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818954" indent="-314982" algn="l" defTabSz="503972" rtl="0" eaLnBrk="1" latinLnBrk="0" hangingPunct="1">
              <a:spcBef>
                <a:spcPts val="1102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 charset="2"/>
              <a:buChar char=""/>
              <a:defRPr sz="1764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503972" rtl="0" eaLnBrk="1" latinLnBrk="0" hangingPunct="1">
              <a:spcBef>
                <a:spcPts val="1102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 charset="2"/>
              <a:buChar char=""/>
              <a:defRPr sz="1543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503972" rtl="0" eaLnBrk="1" latinLnBrk="0" hangingPunct="1">
              <a:spcBef>
                <a:spcPts val="1102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 charset="2"/>
              <a:buChar char=""/>
              <a:defRPr sz="1323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503972" rtl="0" eaLnBrk="1" latinLnBrk="0" hangingPunct="1">
              <a:spcBef>
                <a:spcPts val="1102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 charset="2"/>
              <a:buChar char=""/>
              <a:defRPr sz="1323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503972" rtl="0" eaLnBrk="1" latinLnBrk="0" hangingPunct="1">
              <a:spcBef>
                <a:spcPts val="1102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 charset="2"/>
              <a:buChar char=""/>
              <a:defRPr sz="1323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503972" rtl="0" eaLnBrk="1" latinLnBrk="0" hangingPunct="1">
              <a:spcBef>
                <a:spcPts val="1102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 charset="2"/>
              <a:buChar char=""/>
              <a:defRPr sz="1323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503972" rtl="0" eaLnBrk="1" latinLnBrk="0" hangingPunct="1">
              <a:spcBef>
                <a:spcPts val="1102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 charset="2"/>
              <a:buChar char=""/>
              <a:defRPr sz="1323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503972" rtl="0" eaLnBrk="1" latinLnBrk="0" hangingPunct="1">
              <a:spcBef>
                <a:spcPts val="1102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 charset="2"/>
              <a:buChar char=""/>
              <a:defRPr sz="1323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b-NO" dirty="0"/>
              <a:t>Dele kunnskap.</a:t>
            </a:r>
          </a:p>
          <a:p>
            <a:r>
              <a:rPr lang="nb-NO" dirty="0"/>
              <a:t>Klart definere oppgaver</a:t>
            </a:r>
          </a:p>
          <a:p>
            <a:r>
              <a:rPr lang="nb-NO" dirty="0"/>
              <a:t>Sette og respektere frister</a:t>
            </a:r>
          </a:p>
          <a:p>
            <a:r>
              <a:rPr lang="nb-NO" dirty="0"/>
              <a:t>Skrive lesbar kode.</a:t>
            </a:r>
          </a:p>
          <a:p>
            <a:r>
              <a:rPr lang="nb-NO" dirty="0"/>
              <a:t>Være åpen mot konstruktiv kritikk.</a:t>
            </a:r>
          </a:p>
          <a:p>
            <a:r>
              <a:rPr lang="nb-NO" dirty="0"/>
              <a:t>Hvis en konflikt oppstår skal det tas med folkene involvert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01A828-E0DA-154A-B6E5-257ED3A741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212" y="4367754"/>
            <a:ext cx="4445000" cy="2946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Shape 1"/>
          <p:cNvSpPr txBox="1"/>
          <p:nvPr/>
        </p:nvSpPr>
        <p:spPr>
          <a:xfrm>
            <a:off x="554040" y="89087"/>
            <a:ext cx="8694360" cy="14608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 dirty="0" err="1">
                <a:solidFill>
                  <a:schemeClr val="accent1">
                    <a:lumMod val="50000"/>
                  </a:schemeClr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Prosjekt-prosess</a:t>
            </a:r>
            <a:endParaRPr lang="en-US" sz="4400" b="0" strike="noStrike" spc="-1" dirty="0">
              <a:solidFill>
                <a:schemeClr val="accent1">
                  <a:lumMod val="50000"/>
                </a:schemeClr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0" name="Picture 3"/>
          <p:cNvPicPr/>
          <p:nvPr/>
        </p:nvPicPr>
        <p:blipFill>
          <a:blip r:embed="rId2"/>
          <a:stretch/>
        </p:blipFill>
        <p:spPr>
          <a:xfrm>
            <a:off x="4122419" y="540498"/>
            <a:ext cx="3919612" cy="2003529"/>
          </a:xfrm>
          <a:prstGeom prst="rect">
            <a:avLst/>
          </a:prstGeom>
          <a:ln>
            <a:noFill/>
          </a:ln>
        </p:spPr>
      </p:pic>
      <p:pic>
        <p:nvPicPr>
          <p:cNvPr id="41" name="Picture 4"/>
          <p:cNvPicPr/>
          <p:nvPr/>
        </p:nvPicPr>
        <p:blipFill>
          <a:blip r:embed="rId3"/>
          <a:stretch/>
        </p:blipFill>
        <p:spPr>
          <a:xfrm>
            <a:off x="4310151" y="2621676"/>
            <a:ext cx="1749157" cy="1759081"/>
          </a:xfrm>
          <a:prstGeom prst="rect">
            <a:avLst/>
          </a:prstGeom>
          <a:ln>
            <a:noFill/>
          </a:ln>
        </p:spPr>
      </p:pic>
      <p:pic>
        <p:nvPicPr>
          <p:cNvPr id="43" name="Picture 6"/>
          <p:cNvPicPr/>
          <p:nvPr/>
        </p:nvPicPr>
        <p:blipFill>
          <a:blip r:embed="rId4"/>
          <a:stretch/>
        </p:blipFill>
        <p:spPr>
          <a:xfrm>
            <a:off x="6406942" y="2507156"/>
            <a:ext cx="2841458" cy="2112235"/>
          </a:xfrm>
          <a:prstGeom prst="rect">
            <a:avLst/>
          </a:prstGeom>
          <a:ln>
            <a:noFill/>
          </a:ln>
        </p:spPr>
      </p:pic>
      <p:pic>
        <p:nvPicPr>
          <p:cNvPr id="44" name="Picture 7"/>
          <p:cNvPicPr/>
          <p:nvPr/>
        </p:nvPicPr>
        <p:blipFill>
          <a:blip r:embed="rId5"/>
          <a:stretch/>
        </p:blipFill>
        <p:spPr>
          <a:xfrm>
            <a:off x="761076" y="5275384"/>
            <a:ext cx="4596369" cy="2224607"/>
          </a:xfrm>
          <a:prstGeom prst="rect">
            <a:avLst/>
          </a:prstGeom>
          <a:ln>
            <a:noFill/>
          </a:ln>
        </p:spPr>
      </p:pic>
      <p:pic>
        <p:nvPicPr>
          <p:cNvPr id="42" name="Picture 5"/>
          <p:cNvPicPr/>
          <p:nvPr/>
        </p:nvPicPr>
        <p:blipFill>
          <a:blip r:embed="rId6"/>
          <a:stretch/>
        </p:blipFill>
        <p:spPr>
          <a:xfrm>
            <a:off x="5650050" y="4458406"/>
            <a:ext cx="2169242" cy="3018139"/>
          </a:xfrm>
          <a:prstGeom prst="rect">
            <a:avLst/>
          </a:prstGeom>
          <a:ln>
            <a:noFill/>
          </a:ln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40E84E-9FA3-6944-BC41-BD14F06B48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7742" y="1222811"/>
            <a:ext cx="3359804" cy="427783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nb-NO" sz="1200" b="1" dirty="0" err="1"/>
              <a:t>Scrum</a:t>
            </a:r>
            <a:endParaRPr lang="nb-NO" sz="1200" b="1" dirty="0"/>
          </a:p>
          <a:p>
            <a:r>
              <a:rPr lang="nb-NO" sz="1200" dirty="0" err="1"/>
              <a:t>Backlog</a:t>
            </a:r>
            <a:endParaRPr lang="nb-NO" sz="1200" dirty="0"/>
          </a:p>
          <a:p>
            <a:r>
              <a:rPr lang="nb-NO" sz="1200" dirty="0"/>
              <a:t>Sprint</a:t>
            </a:r>
          </a:p>
          <a:p>
            <a:r>
              <a:rPr lang="nb-NO" sz="1200" dirty="0"/>
              <a:t>Møte</a:t>
            </a:r>
          </a:p>
          <a:p>
            <a:pPr marL="0" indent="0">
              <a:buNone/>
            </a:pPr>
            <a:r>
              <a:rPr lang="nb-NO" sz="1200" b="1" dirty="0"/>
              <a:t>Hvorfor</a:t>
            </a:r>
          </a:p>
          <a:p>
            <a:r>
              <a:rPr lang="nb-NO" sz="1200" dirty="0"/>
              <a:t>Tidsberegning</a:t>
            </a:r>
          </a:p>
          <a:p>
            <a:r>
              <a:rPr lang="nb-NO" sz="1200" dirty="0"/>
              <a:t>Rettferdig fordeling av oppgaver</a:t>
            </a:r>
          </a:p>
          <a:p>
            <a:r>
              <a:rPr lang="nb-NO" sz="1200" dirty="0"/>
              <a:t>Vanskelige/kjipe oppgaver</a:t>
            </a:r>
          </a:p>
          <a:p>
            <a:r>
              <a:rPr lang="nb-NO" sz="1200" dirty="0"/>
              <a:t>En person på en oppgave</a:t>
            </a:r>
          </a:p>
          <a:p>
            <a:pPr marL="0" indent="0">
              <a:buNone/>
            </a:pPr>
            <a:r>
              <a:rPr lang="nb-NO" sz="1200" b="1" dirty="0"/>
              <a:t>Modifikasjoner</a:t>
            </a:r>
          </a:p>
          <a:p>
            <a:r>
              <a:rPr lang="nb-NO" sz="1200" dirty="0"/>
              <a:t>1 uke sprint</a:t>
            </a:r>
          </a:p>
          <a:p>
            <a:r>
              <a:rPr lang="nb-NO" sz="1200" dirty="0"/>
              <a:t>Mandags-møte</a:t>
            </a:r>
          </a:p>
          <a:p>
            <a:r>
              <a:rPr lang="nb-NO" sz="1200" dirty="0" err="1"/>
              <a:t>Slack</a:t>
            </a:r>
            <a:endParaRPr lang="nb-NO" sz="12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3D0D7EE-61B9-8644-87EF-10E427EE74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2042" y="543017"/>
            <a:ext cx="6997914" cy="1455937"/>
          </a:xfrm>
        </p:spPr>
        <p:txBody>
          <a:bodyPr/>
          <a:lstStyle/>
          <a:p>
            <a:r>
              <a:rPr lang="nb-NO" dirty="0">
                <a:solidFill>
                  <a:schemeClr val="accent1">
                    <a:lumMod val="50000"/>
                  </a:schemeClr>
                </a:solidFill>
              </a:rPr>
              <a:t>Retrospektiv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0BF697-0DF3-914C-BF8B-F9FFDA3E81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2042" y="1998954"/>
            <a:ext cx="3404426" cy="4964554"/>
          </a:xfrm>
        </p:spPr>
        <p:txBody>
          <a:bodyPr>
            <a:normAutofit lnSpcReduction="10000"/>
          </a:bodyPr>
          <a:lstStyle/>
          <a:p>
            <a:r>
              <a:rPr lang="nb-NO" dirty="0"/>
              <a:t>Hva gikk bra?</a:t>
            </a:r>
          </a:p>
          <a:p>
            <a:pPr lvl="1"/>
            <a:r>
              <a:rPr lang="nb-NO" dirty="0"/>
              <a:t>Delegering</a:t>
            </a:r>
          </a:p>
          <a:p>
            <a:pPr lvl="1"/>
            <a:r>
              <a:rPr lang="nb-NO" dirty="0"/>
              <a:t>Kommunikasjon og</a:t>
            </a:r>
          </a:p>
          <a:p>
            <a:pPr marL="503972" lvl="1" indent="0">
              <a:buNone/>
            </a:pPr>
            <a:r>
              <a:rPr lang="nb-NO" dirty="0"/>
              <a:t>	Konfliktløsning</a:t>
            </a:r>
          </a:p>
          <a:p>
            <a:pPr lvl="1"/>
            <a:r>
              <a:rPr lang="nb-NO" dirty="0"/>
              <a:t>Oppmøte</a:t>
            </a:r>
          </a:p>
          <a:p>
            <a:r>
              <a:rPr lang="nb-NO" dirty="0"/>
              <a:t>Hva kunne gått bedre?</a:t>
            </a:r>
          </a:p>
          <a:p>
            <a:pPr lvl="1"/>
            <a:r>
              <a:rPr lang="nb-NO" dirty="0"/>
              <a:t>Forberedelse</a:t>
            </a:r>
          </a:p>
          <a:p>
            <a:pPr lvl="1"/>
            <a:r>
              <a:rPr lang="nb-NO" dirty="0"/>
              <a:t>Snakk utenom faget</a:t>
            </a:r>
          </a:p>
          <a:p>
            <a:r>
              <a:rPr lang="nb-NO" dirty="0"/>
              <a:t>Hva vil vi prøve til neste </a:t>
            </a:r>
            <a:r>
              <a:rPr lang="nb-NO" dirty="0" err="1"/>
              <a:t>oblig</a:t>
            </a:r>
            <a:r>
              <a:rPr lang="nb-NO" dirty="0"/>
              <a:t>?</a:t>
            </a:r>
          </a:p>
          <a:p>
            <a:pPr lvl="1"/>
            <a:r>
              <a:rPr lang="nb-NO" dirty="0" err="1"/>
              <a:t>GitLab</a:t>
            </a:r>
            <a:endParaRPr lang="nb-NO" dirty="0"/>
          </a:p>
          <a:p>
            <a:pPr lvl="1"/>
            <a:r>
              <a:rPr lang="nb-NO" dirty="0" err="1"/>
              <a:t>Scrum</a:t>
            </a:r>
            <a:endParaRPr lang="nb-NO" dirty="0"/>
          </a:p>
          <a:p>
            <a:pPr lvl="1"/>
            <a:r>
              <a:rPr lang="nb-NO" dirty="0" err="1"/>
              <a:t>libGDX</a:t>
            </a:r>
            <a:endParaRPr lang="nb-NO" dirty="0"/>
          </a:p>
          <a:p>
            <a:pPr lvl="1"/>
            <a:endParaRPr lang="nb-NO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45EDE29-9937-B44E-90D6-D0B4C71AAB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8624" y="1998954"/>
            <a:ext cx="3583969" cy="2801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667651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F496CB"/>
      </a:accent1>
      <a:accent2>
        <a:srgbClr val="BC356F"/>
      </a:accent2>
      <a:accent3>
        <a:srgbClr val="E65331"/>
      </a:accent3>
      <a:accent4>
        <a:srgbClr val="F27E19"/>
      </a:accent4>
      <a:accent5>
        <a:srgbClr val="F2AC19"/>
      </a:accent5>
      <a:accent6>
        <a:srgbClr val="BC80E0"/>
      </a:accent6>
      <a:hlink>
        <a:srgbClr val="EF5285"/>
      </a:hlink>
      <a:folHlink>
        <a:srgbClr val="F77F90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23659B44-6E34-4CE8-8F0D-387DA79968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{367FE3BE-CF05-4342-8A92-175AA73D7D39}tf10001060</Template>
  <TotalTime>120</TotalTime>
  <Words>150</Words>
  <Application>Microsoft Macintosh PowerPoint</Application>
  <PresentationFormat>Custom</PresentationFormat>
  <Paragraphs>51</Paragraphs>
  <Slides>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Avenir Next</vt:lpstr>
      <vt:lpstr>Calibri</vt:lpstr>
      <vt:lpstr>Trebuchet MS</vt:lpstr>
      <vt:lpstr>Wingdings 3</vt:lpstr>
      <vt:lpstr>Facet</vt:lpstr>
      <vt:lpstr>Team grnn </vt:lpstr>
      <vt:lpstr>Barnesjakk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Retrospektiv</vt:lpstr>
    </vt:vector>
  </TitlesOfParts>
  <LinksUpToDate>false</LinksUpToDate>
  <SharedDoc>false</SharedDoc>
  <HyperlinksChanged>false</HyperlinksChanged>
  <AppVersion>16.0009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Presentasjon Team grnn </dc:title>
  <dc:subject/>
  <dc:creator/>
  <dc:description/>
  <cp:lastModifiedBy>Simon Riple</cp:lastModifiedBy>
  <cp:revision>14</cp:revision>
  <cp:lastPrinted>2018-02-23T11:43:17Z</cp:lastPrinted>
  <dcterms:created xsi:type="dcterms:W3CDTF">2018-02-22T14:54:16Z</dcterms:created>
  <dcterms:modified xsi:type="dcterms:W3CDTF">2018-02-23T11:59:32Z</dcterms:modified>
  <dc:language>en-US</dc:language>
</cp:coreProperties>
</file>